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8" r:id="rId11"/>
    <p:sldId id="264" r:id="rId12"/>
    <p:sldId id="269" r:id="rId13"/>
    <p:sldId id="270" r:id="rId14"/>
    <p:sldId id="265" r:id="rId15"/>
    <p:sldId id="266" r:id="rId16"/>
    <p:sldId id="271" r:id="rId1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>
        <p:scale>
          <a:sx n="98" d="100"/>
          <a:sy n="98" d="100"/>
        </p:scale>
        <p:origin x="-378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0DB8DA-316E-4BE4-980F-84C1548D60F9}" type="datetimeFigureOut">
              <a:rPr lang="sk-SK" smtClean="0"/>
              <a:pPr/>
              <a:t>18. 10. 2016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1E566AB-8AF6-4811-93C1-15BE501C3A34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9512" y="2636912"/>
            <a:ext cx="7772400" cy="1730623"/>
          </a:xfrm>
        </p:spPr>
        <p:txBody>
          <a:bodyPr>
            <a:normAutofit fontScale="90000"/>
          </a:bodyPr>
          <a:lstStyle/>
          <a:p>
            <a:r>
              <a:rPr lang="sk-SK" sz="4900" b="1" dirty="0" smtClean="0">
                <a:solidFill>
                  <a:srgbClr val="C00000"/>
                </a:solidFill>
              </a:rPr>
              <a:t>Hovorme o jedle</a:t>
            </a:r>
            <a:r>
              <a:rPr lang="sk-SK" b="1" dirty="0" smtClean="0">
                <a:solidFill>
                  <a:srgbClr val="C00000"/>
                </a:solidFill>
              </a:rPr>
              <a:t/>
            </a:r>
            <a:br>
              <a:rPr lang="sk-SK" b="1" dirty="0" smtClean="0">
                <a:solidFill>
                  <a:srgbClr val="C00000"/>
                </a:solidFill>
              </a:rPr>
            </a:br>
            <a:r>
              <a:rPr lang="sk-SK" b="1" dirty="0">
                <a:solidFill>
                  <a:srgbClr val="C00000"/>
                </a:solidFill>
              </a:rPr>
              <a:t/>
            </a:r>
            <a:br>
              <a:rPr lang="sk-SK" b="1" dirty="0">
                <a:solidFill>
                  <a:srgbClr val="C00000"/>
                </a:solidFill>
              </a:rPr>
            </a:br>
            <a:r>
              <a:rPr lang="sk-SK" b="1" dirty="0" smtClean="0">
                <a:solidFill>
                  <a:srgbClr val="C00000"/>
                </a:solidFill>
              </a:rPr>
              <a:t>Chlieb a pečivo, </a:t>
            </a:r>
            <a:br>
              <a:rPr lang="sk-SK" b="1" dirty="0" smtClean="0">
                <a:solidFill>
                  <a:srgbClr val="C00000"/>
                </a:solidFill>
              </a:rPr>
            </a:br>
            <a:r>
              <a:rPr lang="sk-SK" b="1" dirty="0" smtClean="0">
                <a:solidFill>
                  <a:srgbClr val="C00000"/>
                </a:solidFill>
              </a:rPr>
              <a:t>obilniny, ryža a cestoviny</a:t>
            </a:r>
            <a:endParaRPr lang="sk-SK" b="1" dirty="0">
              <a:solidFill>
                <a:srgbClr val="C0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536" y="5085184"/>
            <a:ext cx="5688632" cy="1008112"/>
          </a:xfrm>
        </p:spPr>
        <p:txBody>
          <a:bodyPr>
            <a:noAutofit/>
          </a:bodyPr>
          <a:lstStyle/>
          <a:p>
            <a:r>
              <a:rPr lang="sk-SK" sz="2000" dirty="0"/>
              <a:t>SŠI Kremnica - Špeciálna </a:t>
            </a:r>
            <a:r>
              <a:rPr lang="sk-SK" sz="2000" dirty="0" smtClean="0"/>
              <a:t>základná</a:t>
            </a:r>
            <a:r>
              <a:rPr lang="sk-SK" sz="2000" dirty="0"/>
              <a:t>  </a:t>
            </a:r>
            <a:r>
              <a:rPr lang="sk-SK" sz="2000" dirty="0" smtClean="0"/>
              <a:t>škola internátna, Sama </a:t>
            </a:r>
            <a:r>
              <a:rPr lang="sk-SK" sz="2000" dirty="0"/>
              <a:t>Chalupku    315/16,  Kremnica   </a:t>
            </a:r>
          </a:p>
          <a:p>
            <a:r>
              <a:rPr lang="sk-SK" sz="2000" dirty="0"/>
              <a:t/>
            </a:r>
            <a:br>
              <a:rPr lang="sk-SK" sz="2000" dirty="0"/>
            </a:b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xmlns="" val="65899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Naše 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Exkurzia do pekárne</a:t>
            </a:r>
          </a:p>
          <a:p>
            <a:r>
              <a:rPr lang="sk-SK" dirty="0" smtClean="0"/>
              <a:t>Prezentácie „Odkiaľ prišiel chlebík“ a „Pečivo“</a:t>
            </a:r>
          </a:p>
          <a:p>
            <a:r>
              <a:rPr lang="sk-SK" dirty="0" smtClean="0"/>
              <a:t>Druhy pečiva </a:t>
            </a:r>
          </a:p>
          <a:p>
            <a:r>
              <a:rPr lang="sk-SK" dirty="0" smtClean="0"/>
              <a:t>Čítanie príbehu „Kohútik červený hrebienok“</a:t>
            </a:r>
          </a:p>
          <a:p>
            <a:r>
              <a:rPr lang="sk-SK" dirty="0"/>
              <a:t>Pracovný list </a:t>
            </a:r>
          </a:p>
          <a:p>
            <a:r>
              <a:rPr lang="sk-SK" dirty="0" smtClean="0"/>
              <a:t>Slepá baba</a:t>
            </a:r>
          </a:p>
          <a:p>
            <a:r>
              <a:rPr lang="sk-SK" dirty="0" smtClean="0"/>
              <a:t>Príprava cesta a pečenie chleba</a:t>
            </a:r>
          </a:p>
          <a:p>
            <a:r>
              <a:rPr lang="sk-SK" dirty="0" smtClean="0"/>
              <a:t>Hádanky</a:t>
            </a:r>
          </a:p>
          <a:p>
            <a:r>
              <a:rPr lang="sk-SK" dirty="0" err="1" smtClean="0"/>
              <a:t>Omaľovánky</a:t>
            </a:r>
            <a:endParaRPr lang="sk-SK" dirty="0" smtClean="0"/>
          </a:p>
          <a:p>
            <a:r>
              <a:rPr lang="sk-SK" dirty="0" smtClean="0"/>
              <a:t>Pieseň</a:t>
            </a:r>
          </a:p>
          <a:p>
            <a:r>
              <a:rPr lang="sk-SK" dirty="0" smtClean="0"/>
              <a:t>Modelovanie vlastného pečiva a chleba</a:t>
            </a:r>
          </a:p>
          <a:p>
            <a:r>
              <a:rPr lang="sk-SK" dirty="0" smtClean="0"/>
              <a:t>Konzumácia chleba</a:t>
            </a:r>
          </a:p>
          <a:p>
            <a:endParaRPr lang="sk-SK" dirty="0" smtClean="0"/>
          </a:p>
          <a:p>
            <a:r>
              <a:rPr lang="sk-SK" dirty="0" smtClean="0"/>
              <a:t>Zúčastnilo sa 21 žiakov z 1. stupňa a variantu B – nižší stupeň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xmlns="" val="14319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5685" y="620688"/>
            <a:ext cx="7024744" cy="757888"/>
          </a:xfrm>
        </p:spPr>
        <p:txBody>
          <a:bodyPr/>
          <a:lstStyle/>
          <a:p>
            <a:r>
              <a:rPr lang="sk-SK" dirty="0" smtClean="0"/>
              <a:t>Exkurzia do pekárne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3257" y="1412776"/>
            <a:ext cx="8229600" cy="4525963"/>
          </a:xfrm>
        </p:spPr>
        <p:txBody>
          <a:bodyPr/>
          <a:lstStyle/>
          <a:p>
            <a:r>
              <a:rPr lang="sk-SK" dirty="0" smtClean="0"/>
              <a:t>Cez prvú vyučovaciu hodinu sme boli na exkurzii v Kremnickej pekárni. Deti tam videli ako sa pripravuje chlebík a pečivo, ktoré si potom kúpime v obchodoch.</a:t>
            </a:r>
            <a:endParaRPr lang="sk-SK" dirty="0"/>
          </a:p>
        </p:txBody>
      </p:sp>
      <p:pic>
        <p:nvPicPr>
          <p:cNvPr id="4" name="Picture 2" descr="F:\Chleba\Nový priečinok\hdimg0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120"/>
          <a:stretch/>
        </p:blipFill>
        <p:spPr bwMode="auto">
          <a:xfrm>
            <a:off x="535221" y="2564904"/>
            <a:ext cx="3082539" cy="415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Chleba\Nový priečinok\hdimg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92481"/>
            <a:ext cx="5097615" cy="305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792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456792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Prezentácie „Odkiaľ prišiel chlebík“ a „Pečivo“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1556792"/>
            <a:ext cx="7209365" cy="3869017"/>
          </a:xfrm>
        </p:spPr>
        <p:txBody>
          <a:bodyPr/>
          <a:lstStyle/>
          <a:p>
            <a:r>
              <a:rPr lang="sk-SK" dirty="0" smtClean="0"/>
              <a:t>Po návrate z pekárne sme na interaktívnej tabuli mali pripravené prezentácie a výrobe </a:t>
            </a:r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chleba a pečiva.</a:t>
            </a:r>
            <a:endParaRPr lang="sk-SK" dirty="0"/>
          </a:p>
        </p:txBody>
      </p:sp>
      <p:pic>
        <p:nvPicPr>
          <p:cNvPr id="5" name="Picture 3" descr="F:\Chleba\IMG_20161012_0822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84984"/>
            <a:ext cx="5411983" cy="304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Chleba\IMG_20161012_0822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59" y="1988840"/>
            <a:ext cx="2629913" cy="467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916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024744" cy="685880"/>
          </a:xfrm>
        </p:spPr>
        <p:txBody>
          <a:bodyPr>
            <a:normAutofit/>
          </a:bodyPr>
          <a:lstStyle/>
          <a:p>
            <a:r>
              <a:rPr lang="sk-SK" dirty="0" smtClean="0"/>
              <a:t>Druhy pečiva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5577" y="1484784"/>
            <a:ext cx="7008022" cy="3987805"/>
          </a:xfrm>
        </p:spPr>
        <p:txBody>
          <a:bodyPr/>
          <a:lstStyle/>
          <a:p>
            <a:r>
              <a:rPr lang="sk-SK" dirty="0" smtClean="0"/>
              <a:t>Na stole boli pripravené rôzne druhy pečiva, ktoré deti poznávali a rozprávali sme sa o ich chuti.</a:t>
            </a:r>
            <a:endParaRPr lang="sk-SK" dirty="0"/>
          </a:p>
        </p:txBody>
      </p:sp>
      <p:pic>
        <p:nvPicPr>
          <p:cNvPr id="3074" name="Picture 2" descr="F:\Chleba\IMG_20161012_0836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73597"/>
            <a:ext cx="3939074" cy="221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Chleba\IMG_20161012_084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81461"/>
            <a:ext cx="5544743" cy="311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906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45849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Čítanie príbehu „Kohútik červený hrebienok“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84784"/>
            <a:ext cx="7848872" cy="3816424"/>
          </a:xfrm>
        </p:spPr>
        <p:txBody>
          <a:bodyPr/>
          <a:lstStyle/>
          <a:p>
            <a:r>
              <a:rPr lang="sk-SK" dirty="0" smtClean="0"/>
              <a:t>Žiak 4. ročníka ostatným deťom prečítal príbeh o tom, ako sa zo zrnka pšenice prácou a úsilím vyrobí chlieb a koláče. Z príbehu plynie ponaučenie, že bez práce nie sú koláče.</a:t>
            </a:r>
          </a:p>
          <a:p>
            <a:r>
              <a:rPr lang="sk-SK" dirty="0" smtClean="0"/>
              <a:t>Na základe prečítaného príbehu žiaci vypracovali pracovný list, v ktorom mali zoradiť podľa vypočutého príbehu usporiadať rozstrihané kartičky tak, aby bolo zrejmé ako sa zo zrnka upečie koláč.</a:t>
            </a:r>
            <a:endParaRPr lang="sk-SK" dirty="0"/>
          </a:p>
        </p:txBody>
      </p:sp>
      <p:pic>
        <p:nvPicPr>
          <p:cNvPr id="2050" name="Picture 2" descr="F:\Chleba\Nový priečinok\Scan200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42" t="3734" b="54269"/>
          <a:stretch/>
        </p:blipFill>
        <p:spPr bwMode="auto">
          <a:xfrm rot="10800000">
            <a:off x="4644008" y="3836925"/>
            <a:ext cx="4248472" cy="283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hleba\IMG_20161012_0927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66093"/>
            <a:ext cx="4192507" cy="235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701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Chleba\IMG_20161012_0902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1632" y="188640"/>
            <a:ext cx="3893304" cy="218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Chleba\Nový priečinok\Scan20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13" t="5317" b="2005"/>
          <a:stretch/>
        </p:blipFill>
        <p:spPr bwMode="auto">
          <a:xfrm rot="10800000">
            <a:off x="3059832" y="2420888"/>
            <a:ext cx="2748134" cy="417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F:\Chleba\Nový priečinok\Scan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80" t="6220"/>
          <a:stretch/>
        </p:blipFill>
        <p:spPr bwMode="auto">
          <a:xfrm>
            <a:off x="32461" y="188640"/>
            <a:ext cx="3116643" cy="494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Chleba\Nový priečinok\Scan200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81" t="3900" b="4909"/>
          <a:stretch/>
        </p:blipFill>
        <p:spPr bwMode="auto">
          <a:xfrm>
            <a:off x="5808174" y="188640"/>
            <a:ext cx="3335826" cy="499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6912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021" y="404664"/>
            <a:ext cx="7024744" cy="864096"/>
          </a:xfrm>
        </p:spPr>
        <p:txBody>
          <a:bodyPr>
            <a:normAutofit/>
          </a:bodyPr>
          <a:lstStyle/>
          <a:p>
            <a:r>
              <a:rPr lang="sk-SK" dirty="0"/>
              <a:t>Slepá </a:t>
            </a:r>
            <a:r>
              <a:rPr lang="sk-SK" dirty="0" smtClean="0"/>
              <a:t>baba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5576" y="1484784"/>
            <a:ext cx="6777317" cy="3508977"/>
          </a:xfrm>
        </p:spPr>
        <p:txBody>
          <a:bodyPr/>
          <a:lstStyle/>
          <a:p>
            <a:r>
              <a:rPr lang="sk-SK" dirty="0" smtClean="0"/>
              <a:t>Žiaci so zaviazanými očami podľa chuti a vône určovali chuť a druh pečiva.</a:t>
            </a:r>
            <a:endParaRPr lang="sk-SK" dirty="0"/>
          </a:p>
        </p:txBody>
      </p:sp>
      <p:pic>
        <p:nvPicPr>
          <p:cNvPr id="6" name="Picture 2" descr="F:\Nový priečinok\Hovorme o jedle 3\0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486"/>
          <a:stretch/>
        </p:blipFill>
        <p:spPr bwMode="auto">
          <a:xfrm>
            <a:off x="827584" y="2492896"/>
            <a:ext cx="3069119" cy="355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Chleba\IMG_20161012_095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9108" y="1916832"/>
            <a:ext cx="2533252" cy="450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527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Príprava cesta a pečenie chleba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1556792"/>
            <a:ext cx="7704856" cy="3508977"/>
          </a:xfrm>
        </p:spPr>
        <p:txBody>
          <a:bodyPr/>
          <a:lstStyle/>
          <a:p>
            <a:r>
              <a:rPr lang="sk-SK" dirty="0" smtClean="0"/>
              <a:t>Žiaci s pani učiteľkami pripravovali cesto, ktoré následne nechali vykysnúť a potom z neho upiekli chutný chlieb.</a:t>
            </a:r>
            <a:endParaRPr lang="sk-SK" dirty="0"/>
          </a:p>
        </p:txBody>
      </p:sp>
      <p:pic>
        <p:nvPicPr>
          <p:cNvPr id="4098" name="Picture 2" descr="F:\Chleba\IMG_20161012_0853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91869"/>
            <a:ext cx="2067763" cy="367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Chleba\IMG_20161012_0927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33945"/>
            <a:ext cx="5324659" cy="299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132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122" name="Picture 2" descr="F:\Chleba\IMG_20161012_1008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5215424" cy="293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Chleba\IMG_20161012_1012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2022" y="836712"/>
            <a:ext cx="4050536" cy="227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Chleba\IMG_20161012_1045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3800422" cy="213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Chleba\IMG_20161012_1117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99"/>
          <a:stretch/>
        </p:blipFill>
        <p:spPr bwMode="auto">
          <a:xfrm>
            <a:off x="4324630" y="3689867"/>
            <a:ext cx="4497928" cy="276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876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9043" y="260648"/>
            <a:ext cx="7024744" cy="1143000"/>
          </a:xfrm>
        </p:spPr>
        <p:txBody>
          <a:bodyPr/>
          <a:lstStyle/>
          <a:p>
            <a:r>
              <a:rPr lang="sk-SK" dirty="0" smtClean="0"/>
              <a:t>Hádanky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87954" y="1556792"/>
            <a:ext cx="7848872" cy="3508977"/>
          </a:xfrm>
        </p:spPr>
        <p:txBody>
          <a:bodyPr/>
          <a:lstStyle/>
          <a:p>
            <a:r>
              <a:rPr lang="sk-SK" dirty="0" smtClean="0"/>
              <a:t>Kým sme čakali na vykysnutie cesta, zabavili sme </a:t>
            </a:r>
          </a:p>
          <a:p>
            <a:r>
              <a:rPr lang="sk-SK" dirty="0" smtClean="0"/>
              <a:t>sa riešením hádaniek, ktoré boli zamerané na suroviny potrebné pri výrobe chleba.</a:t>
            </a:r>
            <a:endParaRPr lang="sk-SK" dirty="0"/>
          </a:p>
        </p:txBody>
      </p:sp>
      <p:pic>
        <p:nvPicPr>
          <p:cNvPr id="4" name="Picture 2" descr="http://www.kamnajedlo.eu/storage/app/media/old/1434980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90557"/>
            <a:ext cx="336037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pravda.sk/res/2011/06/01/thumbs/74709-muka-psenica-vrece-nestandard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6"/>
            <a:ext cx="3601244" cy="270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eshop.atos.cz/Pictures/obrazky%20eshop/MBZD%20SPOR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8003" y="188640"/>
            <a:ext cx="1898154" cy="189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Výsledok vyh&amp;lcaron;adávania obrázkov pre dopyt dro&amp;zcaron;di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2347" y="4449963"/>
            <a:ext cx="2881164" cy="216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Výsledok vyh&amp;lcaron;adávania obrázkov pre dopyt voda v pohári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20" r="26638"/>
          <a:stretch/>
        </p:blipFill>
        <p:spPr bwMode="auto">
          <a:xfrm>
            <a:off x="7351598" y="2204864"/>
            <a:ext cx="1364199" cy="214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Výsledok vyh&amp;lcaron;adávania obrázkov pre dopyt cuk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53699"/>
            <a:ext cx="2213438" cy="147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503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Maľovanie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Deti vyfarbovali </a:t>
            </a:r>
            <a:r>
              <a:rPr lang="sk-SK" dirty="0" err="1" smtClean="0"/>
              <a:t>omaľovánky</a:t>
            </a:r>
            <a:r>
              <a:rPr lang="sk-SK" dirty="0" smtClean="0"/>
              <a:t>, na ktorých bol chlieb a iné pečivo.</a:t>
            </a:r>
            <a:endParaRPr lang="sk-SK" dirty="0"/>
          </a:p>
        </p:txBody>
      </p:sp>
      <p:pic>
        <p:nvPicPr>
          <p:cNvPr id="8194" name="Picture 2" descr="F:\Chleba\IMG_20161012_0921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28782"/>
            <a:ext cx="2376264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Chleba\IMG_20161012_0922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28782"/>
            <a:ext cx="2376264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836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Pieseň</a:t>
            </a:r>
            <a:endParaRPr lang="sk-SK" dirty="0"/>
          </a:p>
        </p:txBody>
      </p:sp>
      <p:pic>
        <p:nvPicPr>
          <p:cNvPr id="5" name="Chlieb, peÄŤivo, cestoviny, obilniny.mp3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355976" y="4869160"/>
            <a:ext cx="609600" cy="609600"/>
          </a:xfrm>
        </p:spPr>
      </p:pic>
      <p:sp>
        <p:nvSpPr>
          <p:cNvPr id="6" name="BlokTextu 5"/>
          <p:cNvSpPr txBox="1"/>
          <p:nvPr/>
        </p:nvSpPr>
        <p:spPr>
          <a:xfrm>
            <a:off x="827584" y="1916832"/>
            <a:ext cx="73786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Počúvali sme pieseň o tom, aký je chlebík pre deti dôležitý. Niektoré deti sa pieseň naučili aj zaspievať</a:t>
            </a:r>
            <a:r>
              <a:rPr lang="sk-SK" dirty="0" smtClean="0"/>
              <a:t>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66228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1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528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Modelovanie vlastného pečiva a chleba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9552" y="2132856"/>
            <a:ext cx="7776863" cy="3508977"/>
          </a:xfrm>
        </p:spPr>
        <p:txBody>
          <a:bodyPr/>
          <a:lstStyle/>
          <a:p>
            <a:r>
              <a:rPr lang="sk-SK" dirty="0" smtClean="0"/>
              <a:t>Deti sa zahrali na pekárov a z plastelíny si vyrobili vlastný chlieb a pečivo.</a:t>
            </a:r>
            <a:endParaRPr lang="sk-SK" dirty="0"/>
          </a:p>
        </p:txBody>
      </p:sp>
      <p:pic>
        <p:nvPicPr>
          <p:cNvPr id="4" name="Picture 2" descr="F:\Chleba\IMG_20161012_1052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2924944"/>
            <a:ext cx="2131335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Chleba\IMG_20161012_1106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2855" y="3856920"/>
            <a:ext cx="43524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Chleba\IMG_20161012_1056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66"/>
          <a:stretch/>
        </p:blipFill>
        <p:spPr bwMode="auto">
          <a:xfrm>
            <a:off x="6588224" y="2628369"/>
            <a:ext cx="2358950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542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973912"/>
          </a:xfrm>
        </p:spPr>
        <p:txBody>
          <a:bodyPr/>
          <a:lstStyle/>
          <a:p>
            <a:r>
              <a:rPr lang="sk-SK" dirty="0" smtClean="0"/>
              <a:t>Konzumácia chleba a pečiva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988840"/>
            <a:ext cx="8064896" cy="3508977"/>
          </a:xfrm>
        </p:spPr>
        <p:txBody>
          <a:bodyPr/>
          <a:lstStyle/>
          <a:p>
            <a:r>
              <a:rPr lang="sk-SK" dirty="0" smtClean="0"/>
              <a:t>Nakoniec mali deti možnosť ochutnať vlastný chlieb a pečivo z pekárne. </a:t>
            </a:r>
            <a:endParaRPr lang="sk-SK" dirty="0"/>
          </a:p>
        </p:txBody>
      </p:sp>
      <p:pic>
        <p:nvPicPr>
          <p:cNvPr id="5" name="Picture 3" descr="F:\Chleba\IMG_20161012_11235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180" b="26027"/>
          <a:stretch/>
        </p:blipFill>
        <p:spPr bwMode="auto">
          <a:xfrm>
            <a:off x="2267744" y="2415054"/>
            <a:ext cx="2644737" cy="224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Chleba\IMG_20161012_1124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81394"/>
            <a:ext cx="2330091" cy="414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Chleba\IMG_20161012_1005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3607" y="4252649"/>
            <a:ext cx="4232189" cy="238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091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143000"/>
          </a:xfrm>
        </p:spPr>
        <p:txBody>
          <a:bodyPr>
            <a:normAutofit/>
          </a:bodyPr>
          <a:lstStyle/>
          <a:p>
            <a:r>
              <a:rPr lang="sk-SK" sz="6000" dirty="0" smtClean="0"/>
              <a:t>Ďakujeme za pozornosť</a:t>
            </a:r>
            <a:endParaRPr lang="sk-SK" sz="60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55576" y="4797152"/>
            <a:ext cx="7931224" cy="1329011"/>
          </a:xfrm>
        </p:spPr>
        <p:txBody>
          <a:bodyPr>
            <a:noAutofit/>
          </a:bodyPr>
          <a:lstStyle/>
          <a:p>
            <a:r>
              <a:rPr lang="sk-SK" sz="1800" b="1" dirty="0"/>
              <a:t>Do aktivít sa zapojili žiaci prvého stupňa a variantu B</a:t>
            </a:r>
            <a:r>
              <a:rPr lang="sk-SK" sz="1800" b="1" dirty="0" smtClean="0"/>
              <a:t>.- 4.ročník.</a:t>
            </a:r>
            <a:endParaRPr lang="sk-SK" sz="1800" dirty="0"/>
          </a:p>
          <a:p>
            <a:r>
              <a:rPr lang="sk-SK" sz="1800" b="1" dirty="0"/>
              <a:t>Počet žiakov 23, počet učiteľov 4. Aktivity prebiehali v školskej kuchynke </a:t>
            </a:r>
            <a:r>
              <a:rPr lang="sk-SK" sz="1800" b="1"/>
              <a:t>a </a:t>
            </a:r>
            <a:endParaRPr lang="sk-SK" sz="1800" b="1" smtClean="0"/>
          </a:p>
          <a:p>
            <a:r>
              <a:rPr lang="sk-SK" sz="1800" b="1" smtClean="0"/>
              <a:t>v </a:t>
            </a:r>
            <a:r>
              <a:rPr lang="sk-SK" sz="1800" b="1" dirty="0"/>
              <a:t>triede.</a:t>
            </a:r>
            <a:endParaRPr lang="sk-SK" sz="1800" dirty="0"/>
          </a:p>
          <a:p>
            <a:pPr marL="0" indent="0">
              <a:buNone/>
            </a:pPr>
            <a:r>
              <a:rPr lang="sk-SK" sz="1800" dirty="0"/>
              <a:t/>
            </a:r>
            <a:br>
              <a:rPr lang="sk-SK" sz="1800" dirty="0"/>
            </a:b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xmlns="" val="1645942741"/>
      </p:ext>
    </p:extLst>
  </p:cSld>
  <p:clrMapOvr>
    <a:masterClrMapping/>
  </p:clrMapOvr>
</p:sld>
</file>

<file path=ppt/theme/theme1.xml><?xml version="1.0" encoding="utf-8"?>
<a:theme xmlns:a="http://schemas.openxmlformats.org/drawingml/2006/main" name="Došky">
  <a:themeElements>
    <a:clrScheme name="Došky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209</TotalTime>
  <Words>388</Words>
  <Application>Microsoft Office PowerPoint</Application>
  <PresentationFormat>Prezentácia na obrazovke (4:3)</PresentationFormat>
  <Paragraphs>48</Paragraphs>
  <Slides>16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Došky</vt:lpstr>
      <vt:lpstr>Hovorme o jedle  Chlieb a pečivo,  obilniny, ryža a cestoviny</vt:lpstr>
      <vt:lpstr>Naše aktivity</vt:lpstr>
      <vt:lpstr>Exkurzia do pekárne</vt:lpstr>
      <vt:lpstr>Prezentácie „Odkiaľ prišiel chlebík“ a „Pečivo“</vt:lpstr>
      <vt:lpstr>Druhy pečiva</vt:lpstr>
      <vt:lpstr>Čítanie príbehu „Kohútik červený hrebienok“</vt:lpstr>
      <vt:lpstr>Snímka 7</vt:lpstr>
      <vt:lpstr>Slepá baba</vt:lpstr>
      <vt:lpstr>Príprava cesta a pečenie chleba</vt:lpstr>
      <vt:lpstr>Snímka 10</vt:lpstr>
      <vt:lpstr>Hádanky</vt:lpstr>
      <vt:lpstr>Maľovanie</vt:lpstr>
      <vt:lpstr>Pieseň</vt:lpstr>
      <vt:lpstr>Modelovanie vlastného pečiva a chleba</vt:lpstr>
      <vt:lpstr>Konzumácia chleba a pečiva</vt:lpstr>
      <vt:lpstr>Ďakujeme za pozornosť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  Ovocie a zelenina</dc:title>
  <dc:creator>ucitel</dc:creator>
  <cp:lastModifiedBy>Milos</cp:lastModifiedBy>
  <cp:revision>20</cp:revision>
  <dcterms:created xsi:type="dcterms:W3CDTF">2015-10-15T10:48:51Z</dcterms:created>
  <dcterms:modified xsi:type="dcterms:W3CDTF">2016-10-18T12:54:00Z</dcterms:modified>
</cp:coreProperties>
</file>